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444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21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146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64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301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410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26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290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299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32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830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A3FA4-5836-45A3-991B-50FF08D29D48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EB124-51EB-418D-8029-F1C80DC17C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9552" y="212724"/>
            <a:ext cx="7973748" cy="88629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SIPOC</a:t>
            </a:r>
            <a:endParaRPr lang="en-US" dirty="0"/>
          </a:p>
        </p:txBody>
      </p:sp>
      <p:sp>
        <p:nvSpPr>
          <p:cNvPr id="5" name="AutoShape 7"/>
          <p:cNvSpPr>
            <a:spLocks/>
          </p:cNvSpPr>
          <p:nvPr/>
        </p:nvSpPr>
        <p:spPr bwMode="gray">
          <a:xfrm rot="-5400000">
            <a:off x="3825532" y="937991"/>
            <a:ext cx="1473200" cy="8106327"/>
          </a:xfrm>
          <a:prstGeom prst="rightBrace">
            <a:avLst>
              <a:gd name="adj1" fmla="val 4454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78342" y="1700808"/>
            <a:ext cx="1233714" cy="783771"/>
          </a:xfrm>
          <a:prstGeom prst="roundRect">
            <a:avLst/>
          </a:prstGeom>
          <a:solidFill>
            <a:srgbClr val="C00000"/>
          </a:solidFill>
          <a:ln w="349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cs typeface="Calibri" pitchFamily="34" charset="0"/>
              </a:rPr>
              <a:t>Supplier</a:t>
            </a:r>
            <a:endParaRPr lang="en-US" sz="1600" b="1" dirty="0">
              <a:cs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56310" y="1708074"/>
            <a:ext cx="1233714" cy="783771"/>
          </a:xfrm>
          <a:prstGeom prst="roundRect">
            <a:avLst/>
          </a:prstGeom>
          <a:solidFill>
            <a:srgbClr val="C00000"/>
          </a:solidFill>
          <a:ln w="349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cs typeface="Calibri" pitchFamily="34" charset="0"/>
              </a:rPr>
              <a:t>Input</a:t>
            </a:r>
            <a:endParaRPr lang="en-US" sz="1600" b="1" dirty="0">
              <a:cs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461180" y="1700814"/>
            <a:ext cx="1233714" cy="783771"/>
          </a:xfrm>
          <a:prstGeom prst="roundRect">
            <a:avLst/>
          </a:prstGeom>
          <a:solidFill>
            <a:srgbClr val="C00000"/>
          </a:solidFill>
          <a:ln w="349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cs typeface="Calibri" pitchFamily="34" charset="0"/>
              </a:rPr>
              <a:t>Customer</a:t>
            </a:r>
            <a:endParaRPr lang="en-US" sz="1600" b="1" dirty="0">
              <a:cs typeface="Calibri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697732" y="1708074"/>
            <a:ext cx="1233714" cy="783771"/>
          </a:xfrm>
          <a:prstGeom prst="roundRect">
            <a:avLst/>
          </a:prstGeom>
          <a:solidFill>
            <a:srgbClr val="C00000"/>
          </a:solidFill>
          <a:ln w="349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cs typeface="Calibri" pitchFamily="34" charset="0"/>
              </a:rPr>
              <a:t>Output</a:t>
            </a:r>
            <a:endParaRPr lang="en-US" sz="1600" b="1" dirty="0">
              <a:cs typeface="Calibri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919770" y="1700820"/>
            <a:ext cx="1233714" cy="783771"/>
          </a:xfrm>
          <a:prstGeom prst="roundRect">
            <a:avLst/>
          </a:prstGeom>
          <a:solidFill>
            <a:srgbClr val="C00000"/>
          </a:solidFill>
          <a:ln w="349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cs typeface="Calibri" pitchFamily="34" charset="0"/>
              </a:rPr>
              <a:t>Process</a:t>
            </a:r>
            <a:endParaRPr lang="en-US" sz="1600" b="1" dirty="0">
              <a:cs typeface="Calibri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699140" y="2096661"/>
            <a:ext cx="37124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033038" y="2089407"/>
            <a:ext cx="37124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240562" y="2096667"/>
            <a:ext cx="37124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477114" y="2089413"/>
            <a:ext cx="37124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346373" y="2575622"/>
            <a:ext cx="1375676" cy="2292025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itchFamily="34" charset="0"/>
              </a:rPr>
              <a:t>xxxx</a:t>
            </a:r>
            <a:endParaRPr lang="en-US" sz="1000" dirty="0" smtClean="0">
              <a:solidFill>
                <a:schemeClr val="tx1"/>
              </a:solidFill>
              <a:latin typeface="Calibri" panose="020F0502020204030204" pitchFamily="34" charset="0"/>
              <a:cs typeface="Calibri" pitchFamily="34" charset="0"/>
            </a:endParaRPr>
          </a:p>
          <a:p>
            <a:pPr marL="58738" indent="-58738" algn="l">
              <a:buFont typeface="Arial" pitchFamily="34" charset="0"/>
              <a:buChar char="•"/>
            </a:pPr>
            <a:endParaRPr lang="en-US" sz="1000" dirty="0" smtClean="0">
              <a:solidFill>
                <a:schemeClr val="tx1"/>
              </a:solidFill>
              <a:latin typeface="Calibri" panose="020F0502020204030204" pitchFamily="34" charset="0"/>
              <a:cs typeface="Calibri" pitchFamily="34" charset="0"/>
            </a:endParaRPr>
          </a:p>
          <a:p>
            <a:pPr algn="l"/>
            <a:endParaRPr lang="en-US" sz="1000" dirty="0" smtClean="0">
              <a:solidFill>
                <a:schemeClr val="tx1"/>
              </a:solidFill>
              <a:latin typeface="Calibri" panose="020F0502020204030204" pitchFamily="34" charset="0"/>
              <a:cs typeface="Calibri" pitchFamily="34" charset="0"/>
            </a:endParaRPr>
          </a:p>
          <a:p>
            <a:pPr algn="l"/>
            <a:r>
              <a:rPr lang="en-US" sz="1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itchFamily="34" charset="0"/>
              </a:rPr>
              <a:t>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39856" y="2568368"/>
            <a:ext cx="1585779" cy="2292025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sz="1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itchFamily="34" charset="0"/>
              </a:rPr>
              <a:t>xxxxx</a:t>
            </a:r>
            <a:endParaRPr lang="en-US" sz="1000" dirty="0" smtClean="0">
              <a:solidFill>
                <a:schemeClr val="tx1"/>
              </a:solidFill>
              <a:latin typeface="Calibri" panose="020F0502020204030204" pitchFamily="34" charset="0"/>
              <a:cs typeface="Calibri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73522" y="2568368"/>
            <a:ext cx="1624376" cy="2292025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sz="1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itchFamily="34" charset="0"/>
              </a:rPr>
              <a:t>xxxxx</a:t>
            </a:r>
            <a:endParaRPr lang="en-US" sz="1000" dirty="0" smtClean="0">
              <a:solidFill>
                <a:schemeClr val="tx1"/>
              </a:solidFill>
              <a:latin typeface="Calibri" panose="020F0502020204030204" pitchFamily="34" charset="0"/>
              <a:cs typeface="Calibri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001668" y="2568368"/>
            <a:ext cx="1498349" cy="2292025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itchFamily="34" charset="0"/>
              </a:rPr>
              <a:t>xxxxx</a:t>
            </a:r>
            <a:endParaRPr lang="en-US" sz="1000" dirty="0">
              <a:solidFill>
                <a:schemeClr val="tx1"/>
              </a:solidFill>
              <a:latin typeface="Calibri" panose="020F0502020204030204" pitchFamily="34" charset="0"/>
              <a:cs typeface="Calibri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543937" y="2721495"/>
            <a:ext cx="9097" cy="138642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1339065" y="5203082"/>
            <a:ext cx="943835" cy="914400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 smtClean="0">
                <a:cs typeface="Calibri" pitchFamily="34" charset="0"/>
              </a:rPr>
              <a:t>xxxx</a:t>
            </a:r>
            <a:endParaRPr lang="en-US" sz="1000" dirty="0">
              <a:cs typeface="Calibri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508002" y="5209476"/>
            <a:ext cx="975929" cy="914400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 smtClean="0">
                <a:cs typeface="Calibri" pitchFamily="34" charset="0"/>
              </a:rPr>
              <a:t>xxxx</a:t>
            </a:r>
            <a:endParaRPr lang="en-US" sz="1000" dirty="0">
              <a:cs typeface="Calibri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709033" y="5217596"/>
            <a:ext cx="874327" cy="914400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 smtClean="0">
                <a:cs typeface="Calibri" pitchFamily="34" charset="0"/>
              </a:rPr>
              <a:t>xxxx</a:t>
            </a:r>
            <a:endParaRPr lang="en-US" sz="1000" dirty="0">
              <a:cs typeface="Calibri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919764" y="5209476"/>
            <a:ext cx="860373" cy="914400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 smtClean="0">
                <a:solidFill>
                  <a:schemeClr val="tx2"/>
                </a:solidFill>
                <a:cs typeface="Calibri" pitchFamily="34" charset="0"/>
              </a:rPr>
              <a:t>xxxx</a:t>
            </a:r>
            <a:endParaRPr lang="en-US" sz="1000" dirty="0">
              <a:solidFill>
                <a:schemeClr val="tx2"/>
              </a:solidFill>
              <a:cs typeface="Calibri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808462" y="5216736"/>
            <a:ext cx="886200" cy="914400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 smtClean="0">
                <a:cs typeface="Calibri" pitchFamily="34" charset="0"/>
              </a:rPr>
              <a:t>xxxx</a:t>
            </a:r>
            <a:endParaRPr lang="en-US" sz="1000" dirty="0">
              <a:cs typeface="Calibri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7005239" y="5202774"/>
            <a:ext cx="901105" cy="914400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 smtClean="0">
                <a:solidFill>
                  <a:schemeClr val="tx2"/>
                </a:solidFill>
                <a:cs typeface="Calibri" pitchFamily="34" charset="0"/>
              </a:rPr>
              <a:t>xxxx</a:t>
            </a:r>
            <a:endParaRPr lang="en-US" sz="1000" dirty="0">
              <a:solidFill>
                <a:schemeClr val="tx2"/>
              </a:solidFill>
              <a:cs typeface="Calibri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8131444" y="5204301"/>
            <a:ext cx="874327" cy="914400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 smtClean="0">
                <a:solidFill>
                  <a:schemeClr val="tx2"/>
                </a:solidFill>
                <a:cs typeface="Calibri" pitchFamily="34" charset="0"/>
              </a:rPr>
              <a:t>xxxx</a:t>
            </a:r>
            <a:endParaRPr lang="en-US" sz="1000" dirty="0">
              <a:solidFill>
                <a:schemeClr val="tx2"/>
              </a:solidFill>
              <a:cs typeface="Calibri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70128" y="5212242"/>
            <a:ext cx="943835" cy="914400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 smtClean="0">
                <a:cs typeface="Calibri" pitchFamily="34" charset="0"/>
              </a:rPr>
              <a:t>xxxx</a:t>
            </a:r>
            <a:endParaRPr lang="en-US" sz="1000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836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Verizon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 Der Haven, Dolf</dc:creator>
  <cp:lastModifiedBy>Van Der Haven, Dolf</cp:lastModifiedBy>
  <cp:revision>1</cp:revision>
  <dcterms:created xsi:type="dcterms:W3CDTF">2018-10-10T08:53:48Z</dcterms:created>
  <dcterms:modified xsi:type="dcterms:W3CDTF">2018-10-10T08:54:55Z</dcterms:modified>
</cp:coreProperties>
</file>